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F340-8839-2247-BFF9-35CB81061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C2E7A-DA47-5A41-B28F-C4EF70940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066B-57EF-8B4B-BFA0-EBD1C508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6837-7914-DD45-8344-FB1DD95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6AEF-7176-844A-BAE5-DBF28A3C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E0B2-9D30-6742-86E8-491C2E59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F88D6-6BD5-D547-BB79-B88031BD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04C3-0073-614C-84E1-5648774F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6DC49-D3F5-F040-BBEA-68433087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B8B05-E37A-7B4B-83AC-A4A96162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1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C9B7-6944-D74F-B00D-E85021D00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912C1-050B-6C47-9596-D541601EA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8F5BE-C4AD-A74C-90DD-F01FD358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AB7B9-42DE-0245-A198-80AF1508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8C5F-85F6-EE4C-9B70-DEADFA6D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7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E5D3-1F55-1147-A94B-E376F5A4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BCE6-874A-E444-9172-113F6DCA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F1CE-96B2-314A-822E-7B6099EB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C115-4B0B-934F-A46E-78B2C9AA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DD645-BEB3-8E45-BCD8-81F6CA1A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1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E5D4-102D-0A41-A9F6-24456C68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81DE9-2F05-5849-BFE4-2166AD575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9B6F-C4C0-FA42-B091-D2C89403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B71AC-E733-0141-A3A2-C4180BC9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B4AB-E4B9-004B-9584-8B3E6ECA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9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9CDE-8E02-8749-915D-EAB4924C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2E7C-8C26-7044-BEAC-A3AB9C2A6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0974A-504E-1D4B-9355-5A09C61F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58884-4154-C744-8207-FF8C7AB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0106-3161-E744-888E-94462821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591D9-1968-8B46-B99D-02DF9AF6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620F-FC22-084A-893B-4BDABD87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AA594-753E-1A40-8655-E5618ECD6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3E773-4DDC-4645-9C1B-26679C50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FB516-5CDC-6E4A-A44F-12A5CE890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75A10-F094-D948-9732-B0137B85B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C68B5-A8B4-E245-AEF7-86D9D6FE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82C17-EE99-5C4D-91B7-CE3C78F1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544BE-61F1-CC45-8B73-B541BA5A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9291-8F69-4042-BE46-22F34241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D574A-046A-AB46-89C4-82083A7E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D13F0-4445-3E48-AE1B-CEE95755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BD5B0-1594-4942-8344-264C836C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8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D52F9-94ED-3941-811E-A44D1AD1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E32A-1795-7B4D-932B-A14483CF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706F-343E-5E47-9458-EEB266E5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F6D-A4E5-BA4E-B1FA-0D18043C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816C-C193-AB48-9438-C4B63ACA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B8547-0A36-F54F-BC50-5DC142741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74B4F-E20C-134C-AA1A-B2BF0A29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1349-8142-2E49-B8EF-075BA29E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D26BC-88E0-154B-9BDF-DCB686AA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1AD3-3465-DE45-95E3-2A895FE5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CE39F-C055-9143-BC29-1B07191D7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F882-E57F-FD4B-A5CC-1D35A35AA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CC82A-25A1-984C-91FA-5D9A0F90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24EF-D7FA-994B-AB0F-B3D51203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07EB9-1B1E-BC4E-BEE9-03CCCB9D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7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F5071-336B-A84C-BC26-AD5A5DCB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7408-4106-D14B-B282-49829CAD7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D277-2BAD-9741-B186-A34DA6EDA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30DA-81F6-7744-9CB2-C8D8154F924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E86F-1400-BE49-BBA8-2ABDBF6D9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8961-8012-0D46-A422-AA497637C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4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ADC329-E83A-8E42-BB79-1E1EBCA52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520" y="411240"/>
            <a:ext cx="5644985" cy="6035519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E64D7-0602-D844-A4A8-99D0FE7BD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Tipping the Scales of Justice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9E149-EEE3-744A-96AE-CEAFE13F8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Analyzing Supreme Court Case Opinions</a:t>
            </a:r>
          </a:p>
        </p:txBody>
      </p:sp>
    </p:spTree>
    <p:extLst>
      <p:ext uri="{BB962C8B-B14F-4D97-AF65-F5344CB8AC3E}">
        <p14:creationId xmlns:p14="http://schemas.microsoft.com/office/powerpoint/2010/main" val="170136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5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 Purpose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F78AD-75B1-1C4C-B675-10879DA5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8" y="3566198"/>
            <a:ext cx="6234112" cy="3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32841-B441-304A-8E5B-6DE7037E491B}"/>
              </a:ext>
            </a:extLst>
          </p:cNvPr>
          <p:cNvSpPr txBox="1"/>
          <p:nvPr/>
        </p:nvSpPr>
        <p:spPr>
          <a:xfrm>
            <a:off x="521493" y="1553328"/>
            <a:ext cx="574833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Three main categories of legal philosophy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 </a:t>
            </a:r>
            <a:r>
              <a:rPr lang="en-US" sz="3200"/>
              <a:t>in divided </a:t>
            </a:r>
            <a:r>
              <a:rPr lang="en-US" sz="3200" dirty="0"/>
              <a:t>decisions and dissenting opinions over the past several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Tailoring an argument towards the legal ideology of a swing justice to tip the decision on a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21B22-C59D-E143-BA4C-76A82E6B8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141" y="199702"/>
            <a:ext cx="6207591" cy="330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6A452-5519-8649-8982-631AE33CA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707" y="231452"/>
            <a:ext cx="6134458" cy="32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7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 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15E6B-0D8E-CB41-A005-28352D8ECC01}"/>
              </a:ext>
            </a:extLst>
          </p:cNvPr>
          <p:cNvSpPr txBox="1"/>
          <p:nvPr/>
        </p:nvSpPr>
        <p:spPr>
          <a:xfrm>
            <a:off x="723902" y="1661218"/>
            <a:ext cx="5257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31,000 SCOTUS case opinions from 1789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Ideologies based on Segal and Cover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Recurrent Neural Network to classify documents based on ideology of the author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2D929-3C83-3B45-BE91-CAE575D3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0" y="11113"/>
            <a:ext cx="4679066" cy="3660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7AF1A-2E26-2C44-8474-7971B965FB89}"/>
              </a:ext>
            </a:extLst>
          </p:cNvPr>
          <p:cNvSpPr txBox="1"/>
          <p:nvPr/>
        </p:nvSpPr>
        <p:spPr>
          <a:xfrm>
            <a:off x="8215313" y="4729163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and accuracy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1718F-5540-A641-9183-FBCBE4CC0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932" y="3671889"/>
            <a:ext cx="3486868" cy="32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0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First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CEA2F-DE0F-7B42-876B-76DE16C6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950"/>
            <a:ext cx="6205147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9249A-4A0E-5C45-86C6-87FD53656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65" y="-170429"/>
            <a:ext cx="4971251" cy="2352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32081-F6CF-7546-87BD-3062357E1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965" y="2150193"/>
            <a:ext cx="4850006" cy="2402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D52E4-FCCF-534B-9E08-45645074A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965" y="4412545"/>
            <a:ext cx="4874210" cy="2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Fifth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BD00C-FDCA-4B48-A0A3-FBBDE465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" y="2114550"/>
            <a:ext cx="6330925" cy="4576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7A46A-C698-6947-B6E4-034A8ED0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863" y="1"/>
            <a:ext cx="4475963" cy="226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90D44-3DAA-A14D-BD22-16D03034E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862" y="2314996"/>
            <a:ext cx="4475963" cy="2228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F2A22-44CA-144A-A53B-581D8B65E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862" y="4543002"/>
            <a:ext cx="4475963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     Fourteenth</a:t>
            </a:r>
            <a:br>
              <a:rPr lang="en-US" sz="5400" b="1" dirty="0"/>
            </a:br>
            <a:r>
              <a:rPr lang="en-US" sz="5400" b="1" dirty="0"/>
              <a:t>  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B6FE3-A680-EE4B-9E05-E7FB0556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43114"/>
            <a:ext cx="6358800" cy="4581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6FB1F-9D5E-7A41-B94B-BA3B89004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387" y="-83781"/>
            <a:ext cx="4457700" cy="2360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3DA3-929C-2F4F-8F05-6D0EFFA60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387" y="2243938"/>
            <a:ext cx="4457700" cy="2304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E9FE6-92F2-914D-B3A1-B70868BA2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1387" y="4548065"/>
            <a:ext cx="4457700" cy="23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E32A4-0E1F-7E49-8BD4-3D31B02853F4}"/>
              </a:ext>
            </a:extLst>
          </p:cNvPr>
          <p:cNvSpPr txBox="1"/>
          <p:nvPr/>
        </p:nvSpPr>
        <p:spPr>
          <a:xfrm>
            <a:off x="1657350" y="1800225"/>
            <a:ext cx="8815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Classify the ideology of the presiding justice prior to developing case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Know what is important to your opposition in order to win them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Tailor case arguments to ideology of presiding justices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89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CAF11-08F8-8E4C-803A-9A5F1A028450}"/>
              </a:ext>
            </a:extLst>
          </p:cNvPr>
          <p:cNvSpPr txBox="1"/>
          <p:nvPr/>
        </p:nvSpPr>
        <p:spPr>
          <a:xfrm>
            <a:off x="1128713" y="1557338"/>
            <a:ext cx="10015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Isolate and analyze case opinions for cases where the decision was not unanimous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Does matching the ideology of the lawyer with that of the judge affect case outcome?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Extend findings to lower court justices</a:t>
            </a:r>
          </a:p>
        </p:txBody>
      </p:sp>
    </p:spTree>
    <p:extLst>
      <p:ext uri="{BB962C8B-B14F-4D97-AF65-F5344CB8AC3E}">
        <p14:creationId xmlns:p14="http://schemas.microsoft.com/office/powerpoint/2010/main" val="218096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913" y="419100"/>
            <a:ext cx="5629275" cy="6019800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EF27-7DB0-E140-8F4B-E13424A12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298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164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Tipping the Scales of Justice</vt:lpstr>
      <vt:lpstr> Purpose</vt:lpstr>
      <vt:lpstr>  Methodology</vt:lpstr>
      <vt:lpstr>First Amendment</vt:lpstr>
      <vt:lpstr>Fifth Amendment</vt:lpstr>
      <vt:lpstr>     Fourteenth    Amendment</vt:lpstr>
      <vt:lpstr>Recommendations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 the Scales of Justice</dc:title>
  <dc:creator>Katherine Pokrass</dc:creator>
  <cp:lastModifiedBy>Katherine Pokrass</cp:lastModifiedBy>
  <cp:revision>18</cp:revision>
  <dcterms:created xsi:type="dcterms:W3CDTF">2019-06-07T16:04:45Z</dcterms:created>
  <dcterms:modified xsi:type="dcterms:W3CDTF">2019-06-10T15:59:57Z</dcterms:modified>
</cp:coreProperties>
</file>